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070AC-7530-4343-B8EA-1652A76FF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A2B6B-49F2-411E-9BB7-26E5F11FC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6C1A-D8E8-4ED4-97E7-38CA6984B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CE614-5BB0-4499-99D4-9F1081F1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DD47E-1570-4A91-AA05-AC787931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314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195D-85B9-466C-95F2-EA2F0EAB5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0D34C-6745-41B9-9CFC-891FB8D2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D1BCA-6566-4F2B-B86F-AD4F8021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F45A0-8F9F-41C6-BFF5-3A9F081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F50AE-3DFF-4026-B1DC-9ED11D46A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755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79FB-4B8B-4EC9-9EDD-32ADE9E6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A4BE-0524-438E-8AE0-BCA73CA7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4BD78-FE05-48B0-84FA-ADA203F1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3ADBD-E7A5-4933-BB27-F43DAFD1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F1581-006C-45AC-AE93-FA3ECAE6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216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2778C-F85B-46D2-8FD5-27DDDC0DE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1628C-DDB1-48E3-949B-8F9FB2236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C720-28FE-4C71-AFC8-B5A4A4E1A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A173F-204D-4843-A323-1EFEFB23B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D2113-394F-4BC2-9C8E-650A88DB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0007-9D59-4740-B8F2-3E06A192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20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ACC0-6C18-4EA7-BF95-D46C5ECA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8BB5D-DA82-4BB8-9B92-B55E5DFA3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B86A3-696E-4BDA-A071-8501B6D4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F22B8-3E9A-40EA-A337-6AFF3D4CD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DE614-67FF-4B96-903A-AAB9BA03F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C7BD06-76EA-479F-B932-E64B0485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412D1-A59E-4999-835D-D81C7410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4F531-C6A1-48B6-B132-0F1FE2E5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940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8DB42-3C63-42B7-ABA2-A7C6FFC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27226-8A50-4891-B46B-D657E4CEA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74A84-3782-4183-9378-D911B740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B32DD-9831-4677-9A42-63CE855F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7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D7025-2B92-4FEC-B6AC-EF3D55B2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3E2DE-A1DA-406A-8959-9199B63C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860B2-A81F-4759-B81D-F3B3B16B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80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9D4A-47D2-45AC-A6AD-25FB74D5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798AE-17B3-4396-84A4-1FF6018FB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387C7-20D7-4778-9FB5-966737BA4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1F052-1E3E-4075-8A42-35E157CCD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81BF2-B682-4640-B62F-6160E1338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575E7-73AC-4FE0-919D-48256AFE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4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D89A-B8F7-4B66-826A-36C19CAD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098DA-C958-4C55-BA86-92C71A9F3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E0BDA-A0EA-47C8-B5BF-EF973F3F2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B2439-DC69-4876-969A-D5D29B54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53B63-A4D6-4BC4-BD44-6AE0BE940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B5528-7458-45C1-B9DC-A5F4D0BE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61DA-01BA-4330-90DC-C032EA9D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17344-3251-466A-A256-5442AB4A3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C4762-369B-430D-AD11-9FFDF6E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E7371-E4A0-4896-9A64-4CB71828F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25BB1-B127-4957-86E1-1614438A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678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30FC5-DAAC-435D-B78A-2E95A3C8C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32ED25-1C32-490B-BB79-044934B3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6CDBF-73F8-45EE-864B-D74630E7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8C609-5B9D-4F1B-BA3D-4FA93E6C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0432-266B-4B0B-9CFE-AA016C5AC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317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C15C4-F305-40D6-8317-16F9CE77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F1B0-EA72-4733-9B05-48D5CFB45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44428-1744-402F-B1C0-DBBB73775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C614-3DE0-4912-B9CC-F1FEAFBC5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1D58-5062-46DC-A4D5-3D4F0B9D0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02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10E2F1E-C28A-4074-B3CC-A8487221A1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202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j-ea"/>
                <a:cs typeface="+mj-cs"/>
              </a:rPr>
              <a:t>Burps, Bottoms and Bile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B6D25-D88E-4381-BB70-38AD1DB63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15" r="88204" b="66861"/>
          <a:stretch/>
        </p:blipFill>
        <p:spPr>
          <a:xfrm>
            <a:off x="11345662" y="1"/>
            <a:ext cx="846338" cy="820215"/>
          </a:xfrm>
          <a:prstGeom prst="ellipse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D2907F-A5B5-498A-9E4E-99F4FFE5A841}"/>
              </a:ext>
            </a:extLst>
          </p:cNvPr>
          <p:cNvSpPr/>
          <p:nvPr/>
        </p:nvSpPr>
        <p:spPr>
          <a:xfrm>
            <a:off x="166277" y="112330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Y4 Science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783B8C-7780-4EBD-B5F4-D9086DE6D9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67" t="25371" r="45607" b="15211"/>
          <a:stretch/>
        </p:blipFill>
        <p:spPr>
          <a:xfrm>
            <a:off x="5357076" y="1920630"/>
            <a:ext cx="3588567" cy="41178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9F44A6-4F9B-4593-B025-BC0A89944263}"/>
              </a:ext>
            </a:extLst>
          </p:cNvPr>
          <p:cNvSpPr txBox="1"/>
          <p:nvPr/>
        </p:nvSpPr>
        <p:spPr>
          <a:xfrm>
            <a:off x="6168897" y="1237547"/>
            <a:ext cx="196492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The digestive system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C21C8E-CC95-43EF-9B0B-902DEE69A2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222" t="43495" r="49175" b="32816"/>
          <a:stretch/>
        </p:blipFill>
        <p:spPr>
          <a:xfrm>
            <a:off x="8918085" y="3092495"/>
            <a:ext cx="3231316" cy="17500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E8A827E-98C7-454E-9DA1-EAED5235279C}"/>
              </a:ext>
            </a:extLst>
          </p:cNvPr>
          <p:cNvSpPr txBox="1"/>
          <p:nvPr/>
        </p:nvSpPr>
        <p:spPr>
          <a:xfrm>
            <a:off x="8978045" y="2311455"/>
            <a:ext cx="311139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Human teeth and their functions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3ADE9-1DD0-4B49-8431-FEC7B9A05568}"/>
              </a:ext>
            </a:extLst>
          </p:cNvPr>
          <p:cNvSpPr txBox="1"/>
          <p:nvPr/>
        </p:nvSpPr>
        <p:spPr>
          <a:xfrm>
            <a:off x="102558" y="1034439"/>
            <a:ext cx="208135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Key vocabulary: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936762-544B-410F-93CC-21ACEE667B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558" y="1795955"/>
          <a:ext cx="5188533" cy="4952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6559">
                  <a:extLst>
                    <a:ext uri="{9D8B030D-6E8A-4147-A177-3AD203B41FA5}">
                      <a16:colId xmlns:a16="http://schemas.microsoft.com/office/drawing/2014/main" val="2974863656"/>
                    </a:ext>
                  </a:extLst>
                </a:gridCol>
                <a:gridCol w="3191974">
                  <a:extLst>
                    <a:ext uri="{9D8B030D-6E8A-4147-A177-3AD203B41FA5}">
                      <a16:colId xmlns:a16="http://schemas.microsoft.com/office/drawing/2014/main" val="2475486763"/>
                    </a:ext>
                  </a:extLst>
                </a:gridCol>
              </a:tblGrid>
              <a:tr h="588167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Digest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Break down food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so it can be used for the 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909702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Mouth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opening to the digestive system where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food is chewed and mixed with saliva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41318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Oesophagus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muscular tube which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moves food from the mouth to the stomach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904339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Stomach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An organ in the digestion system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where food is broken down with stomach acid and mixed.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818398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Small intestine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Part of the intestine where nutrients are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absorbed into the body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862774"/>
                  </a:ext>
                </a:extLst>
              </a:tr>
              <a:tr h="835816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Large intestine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Part of the intestine where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water is absorbed from remaining waste food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. Faeces/poo is formed here.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579766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Rectum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Where faeces (poo) is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stored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 before leaving the body.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468288"/>
                  </a:ext>
                </a:extLst>
              </a:tr>
              <a:tr h="58816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Kinetic Letters" panose="02000000000000000000" pitchFamily="50" charset="0"/>
                        </a:rPr>
                        <a:t>Saliva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Clear liquid in the mouth that’s made of water and chemicals that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begin to break down food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5785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54549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Higgins</dc:creator>
  <cp:lastModifiedBy>Lauren Higgins</cp:lastModifiedBy>
  <cp:revision>1</cp:revision>
  <dcterms:created xsi:type="dcterms:W3CDTF">2023-07-21T09:13:38Z</dcterms:created>
  <dcterms:modified xsi:type="dcterms:W3CDTF">2023-07-21T09:14:00Z</dcterms:modified>
</cp:coreProperties>
</file>