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070AC-7530-4343-B8EA-1652A76FF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1A2B6B-49F2-411E-9BB7-26E5F11FC7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46C1A-D8E8-4ED4-97E7-38CA6984B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5CE614-5BB0-4499-99D4-9F1081F18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DD47E-1570-4A91-AA05-AC7879317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123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0195D-85B9-466C-95F2-EA2F0EAB5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0D34C-6745-41B9-9CFC-891FB8D2A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D1BCA-6566-4F2B-B86F-AD4F8021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AF45A0-8F9F-41C6-BFF5-3A9F08104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F50AE-3DFF-4026-B1DC-9ED11D46A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932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C79FB-4B8B-4EC9-9EDD-32ADE9E60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EA4BE-0524-438E-8AE0-BCA73CA7A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4BD78-FE05-48B0-84FA-ADA203F18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3ADBD-E7A5-4933-BB27-F43DAFD1A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3F1581-006C-45AC-AE93-FA3ECAE6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839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2778C-F85B-46D2-8FD5-27DDDC0DE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1628C-DDB1-48E3-949B-8F9FB2236C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ECC720-28FE-4C71-AFC8-B5A4A4E1A8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6A173F-204D-4843-A323-1EFEFB23B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8D2113-394F-4BC2-9C8E-650A88DB0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350007-9D59-4740-B8F2-3E06A192C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523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0ACC0-6C18-4EA7-BF95-D46C5ECA4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68BB5D-DA82-4BB8-9B92-B55E5DFA3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4B86A3-696E-4BDA-A071-8501B6D4ED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1F22B8-3E9A-40EA-A337-6AFF3D4CDE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DE614-67FF-4B96-903A-AAB9BA03FC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C7BD06-76EA-479F-B932-E64B0485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4412D1-A59E-4999-835D-D81C74107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4F531-C6A1-48B6-B132-0F1FE2E5D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083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8DB42-3C63-42B7-ABA2-A7C6FFCA0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327226-8A50-4891-B46B-D657E4CEA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174A84-3782-4183-9378-D911B740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B32DD-9831-4677-9A42-63CE855F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112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8D7025-2B92-4FEC-B6AC-EF3D55B2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03E2DE-A1DA-406A-8959-9199B63C2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860B2-A81F-4759-B81D-F3B3B16BB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623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89D4A-47D2-45AC-A6AD-25FB74D5E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798AE-17B3-4396-84A4-1FF6018FB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387C7-20D7-4778-9FB5-966737BA4B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11F052-1E3E-4075-8A42-35E157CCD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A81BF2-B682-4640-B62F-6160E1338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4575E7-73AC-4FE0-919D-48256AFE0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665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FD89A-B8F7-4B66-826A-36C19CAD4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F098DA-C958-4C55-BA86-92C71A9F3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E0BDA-A0EA-47C8-B5BF-EF973F3F2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3B2439-DC69-4876-969A-D5D29B546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B53B63-A4D6-4BC4-BD44-6AE0BE940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CB5528-7458-45C1-B9DC-A5F4D0BE5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44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A61DA-01BA-4330-90DC-C032EA9D0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F17344-3251-466A-A256-5442AB4A35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C4762-369B-430D-AD11-9FFDF6E4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E7371-E4A0-4896-9A64-4CB71828F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25BB1-B127-4957-86E1-1614438A7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40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830FC5-DAAC-435D-B78A-2E95A3C8CE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32ED25-1C32-490B-BB79-044934B3F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6CDBF-73F8-45EE-864B-D74630E71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18C609-5B9D-4F1B-BA3D-4FA93E6C5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10432-266B-4B0B-9CFE-AA016C5AC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474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3C15C4-F305-40D6-8317-16F9CE77B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8F1B0-EA72-4733-9B05-48D5CFB45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44428-1744-402F-B1C0-DBBB73775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F161C-1C3B-4B1F-A03E-2D79FA0A8D68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5C614-3DE0-4912-B9CC-F1FEAFBC57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91D58-5062-46DC-A4D5-3D4F0B9D0B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FD260-1A7F-4977-9F65-6EB606B80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549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10E2F1E-C28A-4074-B3CC-A8487221A14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202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j-ea"/>
                <a:cs typeface="+mj-cs"/>
              </a:rPr>
              <a:t>States of Matter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BB6D25-D88E-4381-BB70-38AD1DB63B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15" r="88204" b="66861"/>
          <a:stretch/>
        </p:blipFill>
        <p:spPr>
          <a:xfrm>
            <a:off x="11345662" y="1"/>
            <a:ext cx="846338" cy="820215"/>
          </a:xfrm>
          <a:prstGeom prst="ellipse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1D2907F-A5B5-498A-9E4E-99F4FFE5A841}"/>
              </a:ext>
            </a:extLst>
          </p:cNvPr>
          <p:cNvSpPr/>
          <p:nvPr/>
        </p:nvSpPr>
        <p:spPr>
          <a:xfrm>
            <a:off x="166277" y="112330"/>
            <a:ext cx="17828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Y4 Science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8A827E-98C7-454E-9DA1-EAED5235279C}"/>
              </a:ext>
            </a:extLst>
          </p:cNvPr>
          <p:cNvSpPr txBox="1"/>
          <p:nvPr/>
        </p:nvSpPr>
        <p:spPr>
          <a:xfrm>
            <a:off x="5505478" y="3905999"/>
            <a:ext cx="1658797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The Water Cycle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43ADE9-1DD0-4B49-8431-FEC7B9A05568}"/>
              </a:ext>
            </a:extLst>
          </p:cNvPr>
          <p:cNvSpPr txBox="1"/>
          <p:nvPr/>
        </p:nvSpPr>
        <p:spPr>
          <a:xfrm>
            <a:off x="102558" y="1034439"/>
            <a:ext cx="208135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inetic Letters" panose="02000000000000000000" pitchFamily="50" charset="0"/>
                <a:ea typeface="+mn-ea"/>
                <a:cs typeface="+mn-cs"/>
              </a:rPr>
              <a:t>Key vocabulary: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2936762-544B-410F-93CC-21ACEE667B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2558" y="1619100"/>
          <a:ext cx="5279068" cy="5227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0776">
                  <a:extLst>
                    <a:ext uri="{9D8B030D-6E8A-4147-A177-3AD203B41FA5}">
                      <a16:colId xmlns:a16="http://schemas.microsoft.com/office/drawing/2014/main" val="2974863656"/>
                    </a:ext>
                  </a:extLst>
                </a:gridCol>
                <a:gridCol w="3828292">
                  <a:extLst>
                    <a:ext uri="{9D8B030D-6E8A-4147-A177-3AD203B41FA5}">
                      <a16:colId xmlns:a16="http://schemas.microsoft.com/office/drawing/2014/main" val="2475486763"/>
                    </a:ext>
                  </a:extLst>
                </a:gridCol>
              </a:tblGrid>
              <a:tr h="428356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Solid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state of matter that keeps it shape unless force is applied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9909702"/>
                  </a:ext>
                </a:extLst>
              </a:tr>
              <a:tr h="637565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Liquid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state of matter that takes the shape of the container that holds them. They can be poured.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041318"/>
                  </a:ext>
                </a:extLst>
              </a:tr>
              <a:tr h="6375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Gas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state of matter that has no fixed shape and expand to fill the container they are in.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904339"/>
                  </a:ext>
                </a:extLst>
              </a:tr>
              <a:tr h="404286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Water vapour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When water turns into gas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3818398"/>
                  </a:ext>
                </a:extLst>
              </a:tr>
              <a:tr h="3691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Melt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When a solid changes to a liquid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8862774"/>
                  </a:ext>
                </a:extLst>
              </a:tr>
              <a:tr h="3691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Freeze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When liquid turns into a solid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579766"/>
                  </a:ext>
                </a:extLst>
              </a:tr>
              <a:tr h="458768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Evaporation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When a liquid turns into a gas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7279885"/>
                  </a:ext>
                </a:extLst>
              </a:tr>
              <a:tr h="413204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Condensation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When a gas turns into a liquid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014522"/>
                  </a:ext>
                </a:extLst>
              </a:tr>
              <a:tr h="64616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Precipitation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The process where water moves from the clouds to the Earth’s surface. It can be rain, snow, sleet or hail.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150849"/>
                  </a:ext>
                </a:extLst>
              </a:tr>
              <a:tr h="64616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Kinetic Letters" panose="02000000000000000000" pitchFamily="50" charset="0"/>
                        </a:rPr>
                        <a:t>Cycle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Kinetic Letters" panose="02000000000000000000" pitchFamily="50" charset="0"/>
                        </a:rPr>
                        <a:t>A series of events that repeats in the same order.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184481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E0F4F63-3D56-4561-8CCA-12BDB5C3E7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189" t="34821" r="42840" b="20259"/>
          <a:stretch/>
        </p:blipFill>
        <p:spPr>
          <a:xfrm>
            <a:off x="7288127" y="3387757"/>
            <a:ext cx="4686229" cy="32917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AE9D73-A6ED-492C-922C-BC50DDDCE6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2572" t="25764" r="6360" b="45891"/>
          <a:stretch/>
        </p:blipFill>
        <p:spPr>
          <a:xfrm>
            <a:off x="5784917" y="904378"/>
            <a:ext cx="6179728" cy="239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93964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Kinetic Letters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Higgins</dc:creator>
  <cp:lastModifiedBy>Lauren Higgins</cp:lastModifiedBy>
  <cp:revision>1</cp:revision>
  <dcterms:created xsi:type="dcterms:W3CDTF">2023-07-21T09:15:58Z</dcterms:created>
  <dcterms:modified xsi:type="dcterms:W3CDTF">2023-07-21T09:16:08Z</dcterms:modified>
</cp:coreProperties>
</file>