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070AC-7530-4343-B8EA-1652A76FF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1A2B6B-49F2-411E-9BB7-26E5F11FC7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246C1A-D8E8-4ED4-97E7-38CA6984B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5CE614-5BB0-4499-99D4-9F1081F18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3DD47E-1570-4A91-AA05-AC7879317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274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0195D-85B9-466C-95F2-EA2F0EAB5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0D34C-6745-41B9-9CFC-891FB8D2A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2D1BCA-6566-4F2B-B86F-AD4F8021B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AF45A0-8F9F-41C6-BFF5-3A9F08104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7F50AE-3DFF-4026-B1DC-9ED11D46A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952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C79FB-4B8B-4EC9-9EDD-32ADE9E60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9EA4BE-0524-438E-8AE0-BCA73CA7A7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74BD78-FE05-48B0-84FA-ADA203F18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F3ADBD-E7A5-4933-BB27-F43DAFD1A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3F1581-006C-45AC-AE93-FA3ECAE6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754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2778C-F85B-46D2-8FD5-27DDDC0DE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1628C-DDB1-48E3-949B-8F9FB2236C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ECC720-28FE-4C71-AFC8-B5A4A4E1A8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6A173F-204D-4843-A323-1EFEFB23B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8D2113-394F-4BC2-9C8E-650A88DB0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350007-9D59-4740-B8F2-3E06A192C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446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0ACC0-6C18-4EA7-BF95-D46C5ECA4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68BB5D-DA82-4BB8-9B92-B55E5DFA31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4B86A3-696E-4BDA-A071-8501B6D4ED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1F22B8-3E9A-40EA-A337-6AFF3D4CDE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DE614-67FF-4B96-903A-AAB9BA03FC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C7BD06-76EA-479F-B932-E64B04856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4412D1-A59E-4999-835D-D81C74107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04F531-C6A1-48B6-B132-0F1FE2E5D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80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8DB42-3C63-42B7-ABA2-A7C6FFCA0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327226-8A50-4891-B46B-D657E4CEA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174A84-3782-4183-9378-D911B7406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CB32DD-9831-4677-9A42-63CE855FB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982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8D7025-2B92-4FEC-B6AC-EF3D55B26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03E2DE-A1DA-406A-8959-9199B63C2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4860B2-A81F-4759-B81D-F3B3B16BB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442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89D4A-47D2-45AC-A6AD-25FB74D5E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E798AE-17B3-4396-84A4-1FF6018FB9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3387C7-20D7-4778-9FB5-966737BA4B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11F052-1E3E-4075-8A42-35E157CCD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A81BF2-B682-4640-B62F-6160E1338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4575E7-73AC-4FE0-919D-48256AFE0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006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FD89A-B8F7-4B66-826A-36C19CAD4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F098DA-C958-4C55-BA86-92C71A9F3C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BE0BDA-A0EA-47C8-B5BF-EF973F3F29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3B2439-DC69-4876-969A-D5D29B546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B53B63-A4D6-4BC4-BD44-6AE0BE940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CB5528-7458-45C1-B9DC-A5F4D0BE5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203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A61DA-01BA-4330-90DC-C032EA9D0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F17344-3251-466A-A256-5442AB4A35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C4762-369B-430D-AD11-9FFDF6E4D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CE7371-E4A0-4896-9A64-4CB71828F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425BB1-B127-4957-86E1-1614438A7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999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830FC5-DAAC-435D-B78A-2E95A3C8CE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32ED25-1C32-490B-BB79-044934B3F3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6CDBF-73F8-45EE-864B-D74630E71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18C609-5B9D-4F1B-BA3D-4FA93E6C5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110432-266B-4B0B-9CFE-AA016C5AC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6013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3C15C4-F305-40D6-8317-16F9CE77B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8F1B0-EA72-4733-9B05-48D5CFB453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E44428-1744-402F-B1C0-DBBB73775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5C614-3DE0-4912-B9CC-F1FEAFBC57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91D58-5062-46DC-A4D5-3D4F0B9D0B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330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A10E2F1E-C28A-4074-B3CC-A8487221A14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202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j-ea"/>
                <a:cs typeface="+mj-cs"/>
              </a:rPr>
              <a:t>Danger! Danger!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BB6D25-D88E-4381-BB70-38AD1DB63B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815" r="88204" b="66861"/>
          <a:stretch/>
        </p:blipFill>
        <p:spPr>
          <a:xfrm>
            <a:off x="11345662" y="1"/>
            <a:ext cx="846338" cy="820215"/>
          </a:xfrm>
          <a:prstGeom prst="ellipse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1D2907F-A5B5-498A-9E4E-99F4FFE5A841}"/>
              </a:ext>
            </a:extLst>
          </p:cNvPr>
          <p:cNvSpPr/>
          <p:nvPr/>
        </p:nvSpPr>
        <p:spPr>
          <a:xfrm>
            <a:off x="166277" y="112330"/>
            <a:ext cx="17828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n-ea"/>
                <a:cs typeface="+mn-cs"/>
              </a:rPr>
              <a:t>Y4 Science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39F44A6-4F9B-4593-B025-BC0A89944263}"/>
              </a:ext>
            </a:extLst>
          </p:cNvPr>
          <p:cNvSpPr txBox="1"/>
          <p:nvPr/>
        </p:nvSpPr>
        <p:spPr>
          <a:xfrm>
            <a:off x="7278466" y="1864962"/>
            <a:ext cx="157551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n-ea"/>
                <a:cs typeface="+mn-cs"/>
              </a:rPr>
              <a:t>A simple circuit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E8A827E-98C7-454E-9DA1-EAED5235279C}"/>
              </a:ext>
            </a:extLst>
          </p:cNvPr>
          <p:cNvSpPr txBox="1"/>
          <p:nvPr/>
        </p:nvSpPr>
        <p:spPr>
          <a:xfrm>
            <a:off x="10101569" y="955625"/>
            <a:ext cx="1519497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n-ea"/>
                <a:cs typeface="+mn-cs"/>
              </a:rPr>
              <a:t>Circuit symbols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F43ADE9-1DD0-4B49-8431-FEC7B9A05568}"/>
              </a:ext>
            </a:extLst>
          </p:cNvPr>
          <p:cNvSpPr txBox="1"/>
          <p:nvPr/>
        </p:nvSpPr>
        <p:spPr>
          <a:xfrm>
            <a:off x="102558" y="932545"/>
            <a:ext cx="208135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n-ea"/>
                <a:cs typeface="+mn-cs"/>
              </a:rPr>
              <a:t>Key vocabulary: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42936762-544B-410F-93CC-21ACEE667B8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2558" y="1483866"/>
          <a:ext cx="5841041" cy="53676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1956">
                  <a:extLst>
                    <a:ext uri="{9D8B030D-6E8A-4147-A177-3AD203B41FA5}">
                      <a16:colId xmlns:a16="http://schemas.microsoft.com/office/drawing/2014/main" val="2974863656"/>
                    </a:ext>
                  </a:extLst>
                </a:gridCol>
                <a:gridCol w="3579085">
                  <a:extLst>
                    <a:ext uri="{9D8B030D-6E8A-4147-A177-3AD203B41FA5}">
                      <a16:colId xmlns:a16="http://schemas.microsoft.com/office/drawing/2014/main" val="2475486763"/>
                    </a:ext>
                  </a:extLst>
                </a:gridCol>
              </a:tblGrid>
              <a:tr h="343053">
                <a:tc>
                  <a:txBody>
                    <a:bodyPr/>
                    <a:lstStyle/>
                    <a:p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Electricity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The 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flow</a:t>
                      </a:r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 of an electric current through a material.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9909702"/>
                  </a:ext>
                </a:extLst>
              </a:tr>
              <a:tr h="596614">
                <a:tc>
                  <a:txBody>
                    <a:bodyPr/>
                    <a:lstStyle/>
                    <a:p>
                      <a:r>
                        <a:rPr lang="en-GB" sz="1700" dirty="0">
                          <a:latin typeface="Kinetic Letters" panose="02000000000000000000" pitchFamily="50" charset="0"/>
                        </a:rPr>
                        <a:t>Circuit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 pathway </a:t>
                      </a:r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that electricity can flow around which includes a wire and a power supply.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8041318"/>
                  </a:ext>
                </a:extLst>
              </a:tr>
              <a:tr h="399399">
                <a:tc>
                  <a:txBody>
                    <a:bodyPr/>
                    <a:lstStyle/>
                    <a:p>
                      <a:r>
                        <a:rPr lang="en-GB" sz="1700" dirty="0">
                          <a:latin typeface="Kinetic Letters" panose="02000000000000000000" pitchFamily="50" charset="0"/>
                        </a:rPr>
                        <a:t>Electrical current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Flow </a:t>
                      </a:r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of electricity around a circuit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2904339"/>
                  </a:ext>
                </a:extLst>
              </a:tr>
              <a:tr h="343053">
                <a:tc>
                  <a:txBody>
                    <a:bodyPr/>
                    <a:lstStyle/>
                    <a:p>
                      <a:r>
                        <a:rPr lang="en-GB" sz="1700" dirty="0">
                          <a:latin typeface="Kinetic Letters" panose="02000000000000000000" pitchFamily="50" charset="0"/>
                        </a:rPr>
                        <a:t>Battery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Store</a:t>
                      </a:r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 of electrical energy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3818398"/>
                  </a:ext>
                </a:extLst>
              </a:tr>
              <a:tr h="596614">
                <a:tc>
                  <a:txBody>
                    <a:bodyPr/>
                    <a:lstStyle/>
                    <a:p>
                      <a:r>
                        <a:rPr lang="en-GB" sz="1700" dirty="0">
                          <a:latin typeface="Kinetic Letters" panose="02000000000000000000" pitchFamily="50" charset="0"/>
                        </a:rPr>
                        <a:t>Light bulb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An electrical component that converts 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electrical energy </a:t>
                      </a:r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to 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light energy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8862774"/>
                  </a:ext>
                </a:extLst>
              </a:tr>
              <a:tr h="596614">
                <a:tc>
                  <a:txBody>
                    <a:bodyPr/>
                    <a:lstStyle/>
                    <a:p>
                      <a:r>
                        <a:rPr lang="en-GB" sz="1700" dirty="0">
                          <a:latin typeface="Kinetic Letters" panose="02000000000000000000" pitchFamily="50" charset="0"/>
                        </a:rPr>
                        <a:t>Switch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An electrical component that can 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open and close </a:t>
                      </a:r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an electrical circuit</a:t>
                      </a:r>
                      <a:endParaRPr lang="en-GB" sz="1700" b="1" dirty="0">
                        <a:solidFill>
                          <a:schemeClr val="tx1"/>
                        </a:solidFill>
                        <a:latin typeface="Kinetic Letters" panose="02000000000000000000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3579766"/>
                  </a:ext>
                </a:extLst>
              </a:tr>
              <a:tr h="596614">
                <a:tc>
                  <a:txBody>
                    <a:bodyPr/>
                    <a:lstStyle/>
                    <a:p>
                      <a:r>
                        <a:rPr lang="en-GB" sz="1700" dirty="0">
                          <a:latin typeface="Kinetic Letters" panose="02000000000000000000" pitchFamily="50" charset="0"/>
                        </a:rPr>
                        <a:t>Wire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 thin piece of metal (usually covered in plastic) that 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allows electricity to flow through it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4468288"/>
                  </a:ext>
                </a:extLst>
              </a:tr>
              <a:tr h="596614">
                <a:tc>
                  <a:txBody>
                    <a:bodyPr/>
                    <a:lstStyle/>
                    <a:p>
                      <a:r>
                        <a:rPr lang="en-GB" sz="1700" dirty="0">
                          <a:latin typeface="Kinetic Letters" panose="02000000000000000000" pitchFamily="50" charset="0"/>
                        </a:rPr>
                        <a:t>Conductor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An electrical conductor that 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allows </a:t>
                      </a:r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electricity to flow through it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5785410"/>
                  </a:ext>
                </a:extLst>
              </a:tr>
              <a:tr h="596614">
                <a:tc>
                  <a:txBody>
                    <a:bodyPr/>
                    <a:lstStyle/>
                    <a:p>
                      <a:r>
                        <a:rPr lang="en-GB" sz="1700" dirty="0">
                          <a:latin typeface="Kinetic Letters" panose="02000000000000000000" pitchFamily="50" charset="0"/>
                        </a:rPr>
                        <a:t>Insulator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An electrical insulator that 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does not allow </a:t>
                      </a:r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electricity to flow through it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393102"/>
                  </a:ext>
                </a:extLst>
              </a:tr>
              <a:tr h="596614">
                <a:tc>
                  <a:txBody>
                    <a:bodyPr/>
                    <a:lstStyle/>
                    <a:p>
                      <a:r>
                        <a:rPr lang="en-GB" sz="1700" dirty="0">
                          <a:latin typeface="Kinetic Letters" panose="02000000000000000000" pitchFamily="50" charset="0"/>
                        </a:rPr>
                        <a:t>Appliances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 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piece of equipment or device</a:t>
                      </a:r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 that performs  a particular job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413527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55FC9F77-9748-4B94-99EF-1DF2227278A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938" t="34022" r="28214" b="14722"/>
          <a:stretch/>
        </p:blipFill>
        <p:spPr>
          <a:xfrm>
            <a:off x="6461613" y="2476031"/>
            <a:ext cx="3577443" cy="28772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B06A326-4710-43B4-BC8C-9FEC48A5001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2602" t="35796" r="27525" b="52245"/>
          <a:stretch/>
        </p:blipFill>
        <p:spPr>
          <a:xfrm>
            <a:off x="10188844" y="1514702"/>
            <a:ext cx="1203650" cy="8202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BEA810E-9539-4CB5-BE31-6DF8B6A43E8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5842" t="60301" r="10765" b="26531"/>
          <a:stretch/>
        </p:blipFill>
        <p:spPr>
          <a:xfrm>
            <a:off x="10274554" y="5092794"/>
            <a:ext cx="1256522" cy="6949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300BB0F-953B-4F19-B549-72477805CD2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1113" t="72789" r="14745" b="15251"/>
          <a:stretch/>
        </p:blipFill>
        <p:spPr>
          <a:xfrm>
            <a:off x="10337163" y="6020312"/>
            <a:ext cx="1230091" cy="5851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72F66CD-E54C-4EFE-9E06-9824DEF6B44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7781" t="19728" r="59974" b="66259"/>
          <a:stretch/>
        </p:blipFill>
        <p:spPr>
          <a:xfrm>
            <a:off x="10286949" y="2476031"/>
            <a:ext cx="1105545" cy="71169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9949964-8A47-4A06-96E4-EA7601D41D4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2041" t="71020" r="35179" b="13878"/>
          <a:stretch/>
        </p:blipFill>
        <p:spPr>
          <a:xfrm>
            <a:off x="10274554" y="4124492"/>
            <a:ext cx="1173529" cy="78001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E8A5718-07F5-4C9A-B651-E893D7703A8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3061" t="72109" r="56684" b="13469"/>
          <a:stretch/>
        </p:blipFill>
        <p:spPr>
          <a:xfrm>
            <a:off x="10337163" y="3262936"/>
            <a:ext cx="980326" cy="775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74822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</Words>
  <Application>Microsoft Office PowerPoint</Application>
  <PresentationFormat>Widescreen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Kinetic Letters</vt:lpstr>
      <vt:lpstr>1_Office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Higgins</dc:creator>
  <cp:lastModifiedBy>Lauren Higgins</cp:lastModifiedBy>
  <cp:revision>1</cp:revision>
  <dcterms:created xsi:type="dcterms:W3CDTF">2023-07-21T09:14:09Z</dcterms:created>
  <dcterms:modified xsi:type="dcterms:W3CDTF">2023-07-21T09:14:32Z</dcterms:modified>
</cp:coreProperties>
</file>