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1" r:id="rId7"/>
    <p:sldId id="260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E955A7-3CA9-4B73-B198-65082C638F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FC922F-1B0C-48B0-98A9-428848CD2E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6A4147-012F-4A43-AC31-6C4BBE41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D4DCF-1F69-46A7-BE48-51A40EE9C106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72F501-C3FC-42D3-8AF5-F703E828F1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C8E569-DD7B-4C55-BBD6-ED35FA923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B9FE-A69D-45C0-847F-67206F4573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717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E9D945-5111-4A24-8F58-348568616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734BCB-2494-4B2B-827E-CF025F44C0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B2BC8E-4A15-4D7E-B032-05133A834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D4DCF-1F69-46A7-BE48-51A40EE9C106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A5D37A-53DD-4313-8B85-D64DD5A5B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9BEDDB-7262-48C8-8934-61ABBAB9D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B9FE-A69D-45C0-847F-67206F4573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730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983896-91A1-4FFC-8F56-A4C1B398E6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9A3AD1-80DA-4756-98BD-E434FC9ACE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417964-0176-448E-8C8D-F51ED9CE7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D4DCF-1F69-46A7-BE48-51A40EE9C106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99C69D-1EFD-4025-982C-8C54026C9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E03A9B-129D-498F-84A8-6A920F54DC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B9FE-A69D-45C0-847F-67206F4573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59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D3BBB4-AB1F-48B3-B5F3-60C80FA66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ADBAD3-37A5-4DD2-84D5-2E59DA9BA1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25E3C4-4963-4FCB-A7FF-C8599ADA60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FC3F7E-CE0A-4DB5-A795-A08CDAC225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D4DCF-1F69-46A7-BE48-51A40EE9C106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6F1891-CAC5-40B1-8CDB-0ACF55A00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2BB814-C1EA-4140-9EB4-717EEA519D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B9FE-A69D-45C0-847F-67206F4573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026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6C74AD-2FF2-467A-8B32-2CE8A4A4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8EB7C4-4280-48F5-85B1-AC07EEF293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3E5D26-558E-41A6-94DB-455E15C161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39D2447-74FF-4CE3-8001-EB9BCBA0ED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1253B7F-95F6-4325-8858-ED087207F9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3B42E23-BF33-4A2A-9317-B1C7584B04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D4DCF-1F69-46A7-BE48-51A40EE9C106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A0D4081-7E0A-41BA-800F-E0F36D0AA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63FFDA-2164-4B75-B31F-AD548BCADD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B9FE-A69D-45C0-847F-67206F4573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24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0BBFD-86DC-435F-8E00-EECC74A03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ECFAEF-3DF5-477E-A701-EF8A1907D1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D4DCF-1F69-46A7-BE48-51A40EE9C106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0A7A55-05E0-49BB-A12D-F373BE2E17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300563-00D6-4A88-9D88-EDAA8BF34A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B9FE-A69D-45C0-847F-67206F4573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446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0DB486-21EF-4035-A9B3-794EA020E7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D4DCF-1F69-46A7-BE48-51A40EE9C106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31942EE-B168-447B-AED3-7CA41F1CD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E66BF6-12DD-4C95-ABDC-EFA822BB8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B9FE-A69D-45C0-847F-67206F4573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251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82F651-AA3C-40A4-8B38-D6100848E7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354D97-61A1-4CEE-A77B-FC72A6DA82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C2F6B8-E7C4-4A32-8C19-F07B503F56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F13A7E-E034-485E-8AED-226B008AD8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D4DCF-1F69-46A7-BE48-51A40EE9C106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856F57-EBC9-4056-BCA1-B7ED93BC72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B6D342-936E-4D88-8046-AF7D8AA24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B9FE-A69D-45C0-847F-67206F4573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4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035CEA-6DC5-4481-8EC5-1A0A7F930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A7FCDB-5651-4978-A517-E8A4E4EA44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86B4B3-66F1-4BE8-BD91-CA017A1ECF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7CAC78-2BAF-424A-97F7-47BDD3AE80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D4DCF-1F69-46A7-BE48-51A40EE9C106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9B5515-ECC1-430E-BD59-0B4DCE509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667337-B1CD-401C-B9BB-04359E561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B9FE-A69D-45C0-847F-67206F4573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18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22A43E-08C2-452B-B64A-0532106BC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B79DF6-1703-4BA4-9FF0-9404D6372F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EFBE31-C363-45EA-A5FF-685A17BC4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D4DCF-1F69-46A7-BE48-51A40EE9C106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C9E4CF-0403-4F27-A09B-493FDB3E81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3E8749-B1BE-419C-A5F0-79463656CB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B9FE-A69D-45C0-847F-67206F4573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104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D55EFD7-D0AE-499B-8F88-732D30B787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16C4C71-438A-4517-9082-D6183CB6E0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8D570E-E69E-4553-BB12-6202056835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D4DCF-1F69-46A7-BE48-51A40EE9C106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1D29F6-0A74-4E71-AAF9-D8F0F05EDB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73FEDA-D0F3-4AA9-A985-E23E5112C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B9FE-A69D-45C0-847F-67206F4573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994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F483E0C-742A-46D2-81A0-A6C000A014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672EF1-22B7-44C2-BAB8-8963817660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33DFFB-E243-4D18-B983-00EC21B61D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AD4DCF-1F69-46A7-BE48-51A40EE9C106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7D5230-ADFC-4D15-9BC9-DB0DEF2FE1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923C3A-FA9D-4EAA-B40C-A347A68D4B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4AB9FE-A69D-45C0-847F-67206F4573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383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3.png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7.png"/><Relationship Id="rId7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image" Target="../media/image18.png"/><Relationship Id="rId9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7.png"/><Relationship Id="rId7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image" Target="../media/image18.png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8.png"/><Relationship Id="rId7" Type="http://schemas.openxmlformats.org/officeDocument/2006/relationships/image" Target="../media/image2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7.png"/><Relationship Id="rId7" Type="http://schemas.openxmlformats.org/officeDocument/2006/relationships/image" Target="../media/image2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image" Target="../media/image18.png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810721-F4FF-45A6-A761-D3EA2C7B91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5B09CA1-E0E7-47B1-9EB1-1254460008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73301" y="94111"/>
            <a:ext cx="2518699" cy="192549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083470F-0D56-44C4-BCBA-EED1C995D9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0918" y="4532244"/>
            <a:ext cx="2159952" cy="194034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A8DD939-F1DA-4D14-A323-811B9B76CA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3165" y="197246"/>
            <a:ext cx="7840136" cy="1719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7395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CCD1935-9096-493D-A96C-1E4DE49925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2713" y="2066248"/>
            <a:ext cx="6196534" cy="18078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6F7EE58-9E27-49EA-B36F-A449FD3D37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5987" y="4916876"/>
            <a:ext cx="2890806" cy="18431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C0FB7D1-4F42-4476-854F-A7EF1FF8D9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0245" y="2339466"/>
            <a:ext cx="2597639" cy="2089203"/>
          </a:xfrm>
          <a:prstGeom prst="rect">
            <a:avLst/>
          </a:prstGeom>
        </p:spPr>
      </p:pic>
      <p:sp>
        <p:nvSpPr>
          <p:cNvPr id="12" name="Text Box 1">
            <a:extLst>
              <a:ext uri="{FF2B5EF4-FFF2-40B4-BE49-F238E27FC236}">
                <a16:creationId xmlns:a16="http://schemas.microsoft.com/office/drawing/2014/main" id="{9567CD92-D328-49D2-8FE7-7C1AD1C091FB}"/>
              </a:ext>
            </a:extLst>
          </p:cNvPr>
          <p:cNvSpPr txBox="1"/>
          <p:nvPr/>
        </p:nvSpPr>
        <p:spPr>
          <a:xfrm>
            <a:off x="3220123" y="116427"/>
            <a:ext cx="7827349" cy="1705718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 w="6731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60007" dist="200025" dir="15000000" sy="30000" kx="-1800000" algn="bl">
                    <a:srgbClr val="000000">
                      <a:alpha val="32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Calibri" panose="020F0502020204030204" pitchFamily="34" charset="0"/>
                <a:cs typeface="Aharoni" panose="02010803020104030203" pitchFamily="2" charset="-79"/>
              </a:rPr>
              <a:t>R.E curriculum newsletter</a:t>
            </a:r>
            <a:endParaRPr kumimoji="0" lang="en-GB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en-GB" sz="2400" b="1" kern="0" dirty="0">
                <a:ln w="6731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60007" dist="200025" dir="15000000" sy="30000" kx="-1800000" algn="bl">
                    <a:srgbClr val="000000">
                      <a:alpha val="32000"/>
                    </a:srgbClr>
                  </a:outerShdw>
                </a:effectLst>
                <a:latin typeface="Algerian" panose="04020705040A02060702" pitchFamily="82" charset="0"/>
                <a:ea typeface="Calibri" panose="020F0502020204030204" pitchFamily="34" charset="0"/>
                <a:cs typeface="Aharoni" panose="02010803020104030203" pitchFamily="2" charset="-79"/>
              </a:rPr>
              <a:t>Religions, Worldviews, non- religious </a:t>
            </a:r>
            <a:endParaRPr kumimoji="0" lang="en-GB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 err="1">
                <a:ln w="6731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outerShdw blurRad="60007" dist="200025" dir="15000000" sy="30000" kx="-1800000" algn="bl">
                    <a:srgbClr val="000000">
                      <a:alpha val="32000"/>
                    </a:srgbClr>
                  </a:outerShdw>
                </a:effectLst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Lumbertubs</a:t>
            </a:r>
            <a:r>
              <a:rPr kumimoji="0" lang="en-GB" sz="2000" b="1" i="0" u="none" strike="noStrike" kern="0" cap="none" spc="0" normalizeH="0" baseline="0" noProof="0" dirty="0">
                <a:ln w="6731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outerShdw blurRad="60007" dist="200025" dir="15000000" sy="30000" kx="-1800000" algn="bl">
                    <a:srgbClr val="000000">
                      <a:alpha val="32000"/>
                    </a:srgbClr>
                  </a:outerShdw>
                </a:effectLst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 Primary School     September 2025  – July 2026  </a:t>
            </a: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D8ACC8F-F64F-418B-AB4A-1A6E30821D1D}"/>
              </a:ext>
            </a:extLst>
          </p:cNvPr>
          <p:cNvSpPr/>
          <p:nvPr/>
        </p:nvSpPr>
        <p:spPr>
          <a:xfrm>
            <a:off x="1108775" y="6396335"/>
            <a:ext cx="682034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b="1" dirty="0">
                <a:solidFill>
                  <a:srgbClr val="FF0000"/>
                </a:solidFill>
              </a:rPr>
              <a:t>You are more than welcome: </a:t>
            </a:r>
          </a:p>
          <a:p>
            <a:pPr algn="ctr"/>
            <a:r>
              <a:rPr lang="en-GB" sz="1200" b="1" dirty="0"/>
              <a:t>Any questions, queries or suggestions please come and have a chat with me at school Mrs C. Hunt.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12D58F0-D253-4442-A237-553E073FC2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13218" y="4078183"/>
            <a:ext cx="5711512" cy="231815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D4BC7D6-05BE-43FE-89A4-2D2C81E963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78132" y="248533"/>
            <a:ext cx="1138679" cy="149546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2CE7B8D-ABB5-41E6-9901-EB1134A6C17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150134">
            <a:off x="234370" y="427227"/>
            <a:ext cx="3126341" cy="591368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D679C95-0767-422B-8863-3F3884509453}"/>
              </a:ext>
            </a:extLst>
          </p:cNvPr>
          <p:cNvSpPr txBox="1"/>
          <p:nvPr/>
        </p:nvSpPr>
        <p:spPr>
          <a:xfrm rot="20992085">
            <a:off x="657391" y="3020043"/>
            <a:ext cx="22802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* Chinese New Year</a:t>
            </a:r>
          </a:p>
        </p:txBody>
      </p:sp>
    </p:spTree>
    <p:extLst>
      <p:ext uri="{BB962C8B-B14F-4D97-AF65-F5344CB8AC3E}">
        <p14:creationId xmlns:p14="http://schemas.microsoft.com/office/powerpoint/2010/main" val="7405391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178EF7-36B7-4FBF-BD42-A9230AA5F3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441" y="231520"/>
            <a:ext cx="1225603" cy="146475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C76F9A7-3DCC-424B-B3B1-CEED0BC1E3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3636" y="1937712"/>
            <a:ext cx="6200169" cy="18106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AC35072-67D4-4F96-A14B-94F077381A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4206" y="4035299"/>
            <a:ext cx="5706351" cy="23166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74B085D-A65A-4F51-82C6-214C2DEE18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4114" y="2390663"/>
            <a:ext cx="2597121" cy="208501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0084D6A-A0E1-453C-8A1B-1C2DEB80ED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2282" y="4632036"/>
            <a:ext cx="2889754" cy="184115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C5B04CD-5599-48B2-9F9E-C0B445627A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40978" y="113971"/>
            <a:ext cx="3264660" cy="656512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2946DD3-B662-413F-9C73-503DB244EF6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61723" y="6385892"/>
            <a:ext cx="6822015" cy="50601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854657D-F732-42E9-B788-C6A067E45168}"/>
              </a:ext>
            </a:extLst>
          </p:cNvPr>
          <p:cNvSpPr txBox="1"/>
          <p:nvPr/>
        </p:nvSpPr>
        <p:spPr>
          <a:xfrm>
            <a:off x="9424573" y="3227257"/>
            <a:ext cx="22802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* Chinese New Year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1C1248B-E5C3-47EF-83E0-88910C60186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81262" y="121925"/>
            <a:ext cx="7840136" cy="1719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664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5DDF0CF-2CDC-4CF4-8D58-A508E67193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250" y="154998"/>
            <a:ext cx="3341369" cy="654800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435B7F3-90A8-46D0-9E59-D06580F115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1831" y="4506528"/>
            <a:ext cx="6200169" cy="181066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34DD3FD-8B01-46DB-981B-6CCC774E0D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8542" y="2211128"/>
            <a:ext cx="5706351" cy="231668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D43B938-E570-4C1B-9031-8B18CBED15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10443" y="664692"/>
            <a:ext cx="1239798" cy="162826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D45CA73-B798-4862-9F94-07FA38477A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37987" y="2103292"/>
            <a:ext cx="2597121" cy="208501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3522E5A-9CFB-4127-9861-C0514DDBA80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86204" y="6394895"/>
            <a:ext cx="6822015" cy="50601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03DFC59-9163-46D6-9E6B-D54DF8DAFAF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28454" y="2086819"/>
            <a:ext cx="221981" cy="24861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6CB095F-AF47-4514-92A0-C97294A6215C}"/>
              </a:ext>
            </a:extLst>
          </p:cNvPr>
          <p:cNvSpPr txBox="1"/>
          <p:nvPr/>
        </p:nvSpPr>
        <p:spPr>
          <a:xfrm>
            <a:off x="757785" y="3145798"/>
            <a:ext cx="22802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* Chinese New Year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09FB402-57A9-4227-B531-B6741B35609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77143" y="218395"/>
            <a:ext cx="7840136" cy="171922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2B4F14E-B460-49B3-BFBA-A6989C28295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038082" y="4454763"/>
            <a:ext cx="2889754" cy="1841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6618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BC1EB81-D5B7-4A58-9242-1F5049648E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795311">
            <a:off x="8561884" y="358838"/>
            <a:ext cx="2953656" cy="624371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4A7A6AC-D2F0-401B-BD19-BF636B9E15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502" y="4619154"/>
            <a:ext cx="6200169" cy="181066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255DDA7-30ED-4C4D-97AC-7C52212E9B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65615" y="2026473"/>
            <a:ext cx="5706351" cy="258581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7E0F166-D897-43A3-A6D8-97D92453D6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85423" y="265649"/>
            <a:ext cx="1143782" cy="150216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511FAC-0EE8-4D17-AF62-E4BCEEFCDA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069" y="2250704"/>
            <a:ext cx="2410710" cy="193535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A17D123-5A83-42E6-8B02-0DF4397E805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43597" y="6409907"/>
            <a:ext cx="6822015" cy="50601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673B063-8ACB-40BD-833F-165A4B59920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786220">
            <a:off x="10729827" y="2271097"/>
            <a:ext cx="206458" cy="23123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26A682F-BC18-46E9-AD55-BAD610CD5265}"/>
              </a:ext>
            </a:extLst>
          </p:cNvPr>
          <p:cNvSpPr txBox="1"/>
          <p:nvPr/>
        </p:nvSpPr>
        <p:spPr>
          <a:xfrm rot="869922">
            <a:off x="8965733" y="3012537"/>
            <a:ext cx="21459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* Chinese New Year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87C59B2-E1DA-4A5C-8D5B-3FBEF44AE69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7207" y="157123"/>
            <a:ext cx="7840136" cy="171922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C36489D-5EC9-40DB-9E36-7F4E79A5817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526916" y="4325071"/>
            <a:ext cx="2045050" cy="1374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9579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F16192-888D-4F80-8988-42A568A482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9218" y="4647918"/>
            <a:ext cx="6200169" cy="181066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B22F448-99C5-42FB-B230-597CBB48E0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0902" y="2179025"/>
            <a:ext cx="5706351" cy="231668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AF21BCE-3A72-419A-BAC6-68810D2D60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5816" y="209004"/>
            <a:ext cx="1260144" cy="165498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E6AA8C9-8D8E-44AE-BE8A-9D2C41B033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02266" y="2213449"/>
            <a:ext cx="2597121" cy="208501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EDE985D-A02C-4DE7-B00D-E6531CACC5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22432" y="6365730"/>
            <a:ext cx="6822015" cy="50601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CC53BCA-1C5D-4051-B94B-E762538D91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0300725">
            <a:off x="643762" y="452254"/>
            <a:ext cx="2818713" cy="56074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2979BD-9BF4-416F-B109-F77524BB907A}"/>
              </a:ext>
            </a:extLst>
          </p:cNvPr>
          <p:cNvSpPr txBox="1"/>
          <p:nvPr/>
        </p:nvSpPr>
        <p:spPr>
          <a:xfrm rot="20188733">
            <a:off x="972766" y="3168088"/>
            <a:ext cx="22802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* Chinese New Year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CD4F1E6-07E9-4E8E-999D-3646BAB9C9E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91479" y="144772"/>
            <a:ext cx="7840136" cy="171922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5E15D66-3693-4FD2-B3CF-B234135CE09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76184" y="4696392"/>
            <a:ext cx="2087496" cy="1669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7145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F491EE-2349-4141-8097-B83BCD22D8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1892">
            <a:off x="8341410" y="302400"/>
            <a:ext cx="3206702" cy="58913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D734A9F-F849-4518-91C0-58D7E82EDA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305" y="4661532"/>
            <a:ext cx="6200169" cy="181066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EA94E2B-1C72-4119-BD15-5999C51ACD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9534" y="1998619"/>
            <a:ext cx="5706351" cy="231668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4F4DBE5-D57A-4FEE-98F3-9EF4BB3B05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92279" y="324322"/>
            <a:ext cx="1200602" cy="157679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B3C7CE3-8D88-466F-8157-646EFC58FB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2413" y="2229783"/>
            <a:ext cx="2597121" cy="208501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58D33D0-7219-4B5C-8705-7EE891A3CF2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48215" y="6390451"/>
            <a:ext cx="6822015" cy="50601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61F21CE-9AE9-47D1-8715-9ADD2C0FA5B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4" flipV="1">
            <a:off x="10575523" y="2152305"/>
            <a:ext cx="216699" cy="24270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6645D1B-92C6-4C8F-B690-46C151C78F62}"/>
              </a:ext>
            </a:extLst>
          </p:cNvPr>
          <p:cNvSpPr txBox="1"/>
          <p:nvPr/>
        </p:nvSpPr>
        <p:spPr>
          <a:xfrm rot="574642">
            <a:off x="8804612" y="2903109"/>
            <a:ext cx="22802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* Chinese New Year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55B6725-64B8-4328-9584-C776CE3DCDE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0305" y="240978"/>
            <a:ext cx="7840136" cy="171922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BC237DD-EED6-4F16-B0CA-C29F2FB6A6F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86936" y="4114394"/>
            <a:ext cx="2215552" cy="1411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7467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71</Words>
  <Application>Microsoft Office PowerPoint</Application>
  <PresentationFormat>Widescreen</PresentationFormat>
  <Paragraphs>12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Aharoni</vt:lpstr>
      <vt:lpstr>Algerian</vt:lpstr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Carlie Hunt</dc:creator>
  <cp:lastModifiedBy>CarlieH</cp:lastModifiedBy>
  <cp:revision>18</cp:revision>
  <cp:lastPrinted>2025-05-22T11:11:35Z</cp:lastPrinted>
  <dcterms:created xsi:type="dcterms:W3CDTF">2021-06-11T09:15:59Z</dcterms:created>
  <dcterms:modified xsi:type="dcterms:W3CDTF">2025-05-22T11:11:56Z</dcterms:modified>
</cp:coreProperties>
</file>